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B9B8-9700-4350-87E0-906BD90DA72B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2769-2461-4864-B0F7-2E2D75EA2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48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DB9B8-9700-4350-87E0-906BD90DA72B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B2769-2461-4864-B0F7-2E2D75EA2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01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15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Задание </a:t>
            </a:r>
            <a:r>
              <a:rPr lang="en-US" smtClean="0">
                <a:solidFill>
                  <a:srgbClr val="C00000"/>
                </a:solidFill>
              </a:rPr>
              <a:t>CSS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59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97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98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70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Задание CSS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Изосимовна Жукова</dc:creator>
  <cp:lastModifiedBy>Екатерина Изосимовна Жукова</cp:lastModifiedBy>
  <cp:revision>1</cp:revision>
  <dcterms:created xsi:type="dcterms:W3CDTF">2015-10-28T11:16:33Z</dcterms:created>
  <dcterms:modified xsi:type="dcterms:W3CDTF">2015-10-28T11:16:33Z</dcterms:modified>
</cp:coreProperties>
</file>