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1" r:id="rId1"/>
  </p:sldMasterIdLst>
  <p:notesMasterIdLst>
    <p:notesMasterId r:id="rId8"/>
  </p:notesMasterIdLst>
  <p:handoutMasterIdLst>
    <p:handoutMasterId r:id="rId9"/>
  </p:handoutMasterIdLst>
  <p:sldIdLst>
    <p:sldId id="256" r:id="rId2"/>
    <p:sldId id="289" r:id="rId3"/>
    <p:sldId id="257" r:id="rId4"/>
    <p:sldId id="290" r:id="rId5"/>
    <p:sldId id="297" r:id="rId6"/>
    <p:sldId id="291" r:id="rId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80"/>
    <a:srgbClr val="33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96" autoAdjust="0"/>
    <p:restoredTop sz="94660"/>
  </p:normalViewPr>
  <p:slideViewPr>
    <p:cSldViewPr>
      <p:cViewPr>
        <p:scale>
          <a:sx n="60" d="100"/>
          <a:sy n="60" d="100"/>
        </p:scale>
        <p:origin x="-1656" y="-2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2838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32352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23EA03-9AC6-4319-B1D1-C6157D2159CA}" type="datetimeFigureOut">
              <a:rPr lang="ru-RU" smtClean="0"/>
              <a:t>31.08.2015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0CD1F2-40E5-4B6A-BBEA-6CD965DA4D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85140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04B764-BDF3-48C2-96DD-7DFD629D9D34}" type="datetimeFigureOut">
              <a:rPr lang="ru-RU" smtClean="0"/>
              <a:t>31.08.2015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8ED97E-475A-4E8C-B30C-070D34BC0C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27044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8ED97E-475A-4E8C-B30C-070D34BC0CF8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84779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© ваш гид в информатике http://info-helper.ru/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EED77-9CE1-438B-B1AA-BFBCF02EF0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© ваш гид в информатике http://info-helper.ru/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5A87E-03E9-438D-B8F3-7B7171DC731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© ваш гид в информатике http://info-helper.ru/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3FE48-0ACE-4DF3-A338-2A3566E96A2C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© ваш гид в информатике http://info-helper.ru/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8489D-F3A2-4ED5-B1C8-AF190E34819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© ваш гид в информатике http://info-helper.ru/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EB54C-9E2B-4B15-8F62-D67393913E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© ваш гид в информатике http://info-helper.ru/</a:t>
            </a: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BA960-95AF-435D-B36D-C4D797680C5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© ваш гид в информатике http://info-helper.ru/</a:t>
            </a: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AD3A9-A1E1-4224-9371-C60D014C97C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© ваш гид в информатике http://info-helper.ru/</a:t>
            </a: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2B47B-1382-496D-8897-8E5B2B4677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© ваш гид в информатике http://info-helper.ru/</a:t>
            </a: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34FE5-9587-4115-8375-497AB14E28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© ваш гид в информатике http://info-helper.ru/</a:t>
            </a: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D31BE-3F9C-4F10-A5C2-C366926ED20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© ваш гид в информатике http://info-helper.ru/</a:t>
            </a: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8AEFB-E9DF-4231-9718-05836932D0C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© ваш гид в информатике http://info-helper.ru/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F74A4AB8-4250-481E-B187-5BDEBBDA57C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84282" y="737701"/>
            <a:ext cx="784887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/>
              <a:t>Раздел «Информация </a:t>
            </a:r>
            <a:r>
              <a:rPr lang="ru-RU" sz="2800" b="1" dirty="0"/>
              <a:t>и информационные процессы»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846811" y="1772816"/>
            <a:ext cx="7620000" cy="2057400"/>
          </a:xfrm>
        </p:spPr>
        <p:txBody>
          <a:bodyPr/>
          <a:lstStyle/>
          <a:p>
            <a:r>
              <a:rPr lang="ru-RU" sz="4000" b="1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Информация. </a:t>
            </a:r>
            <a:endParaRPr lang="ru-RU" sz="4000" dirty="0">
              <a:solidFill>
                <a:schemeClr val="tx1"/>
              </a:solidFill>
              <a:effectLst/>
              <a:latin typeface="+mj-lt"/>
              <a:ea typeface="+mj-ea"/>
              <a:cs typeface="+mj-cs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193638" y="6250165"/>
            <a:ext cx="4315080" cy="275180"/>
          </a:xfrm>
        </p:spPr>
        <p:txBody>
          <a:bodyPr/>
          <a:lstStyle/>
          <a:p>
            <a:r>
              <a:rPr lang="ru-RU" sz="1400" dirty="0" smtClean="0"/>
              <a:t>© ваш гид в информатике http://info-helper.ru/</a:t>
            </a:r>
            <a:endParaRPr lang="ru-RU" sz="14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Что вы понимаете под словом </a:t>
            </a:r>
            <a:r>
              <a:rPr lang="en-US" dirty="0" smtClean="0"/>
              <a:t>“</a:t>
            </a:r>
            <a:r>
              <a:rPr lang="ru-RU" dirty="0" smtClean="0"/>
              <a:t>информация</a:t>
            </a:r>
            <a:r>
              <a:rPr lang="en-US" dirty="0" smtClean="0"/>
              <a:t>” ?</a:t>
            </a:r>
            <a:endParaRPr lang="ru-RU" dirty="0"/>
          </a:p>
        </p:txBody>
      </p:sp>
      <p:pic>
        <p:nvPicPr>
          <p:cNvPr id="4813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2276872"/>
            <a:ext cx="2909664" cy="36370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© ваш гид в информатике http://info-helper.ru/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75133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Информация это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95536" y="2276872"/>
            <a:ext cx="8568952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i="1" dirty="0" smtClean="0"/>
              <a:t>В </a:t>
            </a:r>
            <a:r>
              <a:rPr lang="ru-RU" sz="2800" i="1" dirty="0"/>
              <a:t>обыденной жизни под </a:t>
            </a:r>
            <a:r>
              <a:rPr lang="ru-RU" sz="2800" b="1" i="1" dirty="0"/>
              <a:t>информацией</a:t>
            </a:r>
            <a:r>
              <a:rPr lang="ru-RU" sz="2800" i="1" dirty="0"/>
              <a:t> понимают содержание всякого рода сообщений, сведения о чем-либо, которые передают и получают люди. Информация пополняет знания человека.</a:t>
            </a:r>
            <a:endParaRPr lang="ru-RU" sz="2800" dirty="0"/>
          </a:p>
          <a:p>
            <a:r>
              <a:rPr lang="ru-RU" sz="2800" b="1" i="1" dirty="0">
                <a:solidFill>
                  <a:schemeClr val="tx2"/>
                </a:solidFill>
              </a:rPr>
              <a:t>(от латинского </a:t>
            </a:r>
            <a:r>
              <a:rPr lang="ru-RU" sz="2800" b="1" i="1" dirty="0" err="1">
                <a:solidFill>
                  <a:schemeClr val="tx2"/>
                </a:solidFill>
              </a:rPr>
              <a:t>informatio</a:t>
            </a:r>
            <a:r>
              <a:rPr lang="ru-RU" sz="2800" b="1" i="1" dirty="0">
                <a:solidFill>
                  <a:schemeClr val="tx2"/>
                </a:solidFill>
              </a:rPr>
              <a:t> - сведения, разъяснения)</a:t>
            </a:r>
            <a:endParaRPr lang="ru-RU" sz="2800" b="1" dirty="0">
              <a:solidFill>
                <a:schemeClr val="tx2"/>
              </a:solidFill>
            </a:endParaRPr>
          </a:p>
        </p:txBody>
      </p:sp>
      <p:pic>
        <p:nvPicPr>
          <p:cNvPr id="8" name="Picture 4" descr="MCj0439855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4869160"/>
            <a:ext cx="2124075" cy="1819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© ваш гид в информатике http://info-helper.ru/</a:t>
            </a:r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Запишем в тетрадь</a:t>
            </a:r>
            <a:endParaRPr lang="ru-RU" dirty="0"/>
          </a:p>
        </p:txBody>
      </p:sp>
      <p:pic>
        <p:nvPicPr>
          <p:cNvPr id="4915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404664"/>
            <a:ext cx="1428750" cy="1409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755576" y="2636912"/>
            <a:ext cx="7632848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i="1" dirty="0" smtClean="0">
                <a:solidFill>
                  <a:schemeClr val="tx2">
                    <a:lumMod val="50000"/>
                  </a:schemeClr>
                </a:solidFill>
              </a:rPr>
              <a:t>Объект, пригодный для многих целей, с разнообразным назначением, выполняющий разнообразные функции, называют </a:t>
            </a:r>
            <a:r>
              <a:rPr lang="ru-RU" sz="2800" i="1" dirty="0" smtClean="0">
                <a:solidFill>
                  <a:srgbClr val="C00000"/>
                </a:solidFill>
              </a:rPr>
              <a:t>универсальным.</a:t>
            </a:r>
          </a:p>
          <a:p>
            <a:endParaRPr lang="ru-RU" sz="2800" i="1" dirty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ru-RU" sz="2800" i="1" dirty="0" smtClean="0">
                <a:solidFill>
                  <a:schemeClr val="tx2">
                    <a:lumMod val="50000"/>
                  </a:schemeClr>
                </a:solidFill>
              </a:rPr>
              <a:t>Компьютер – универсальная машина для работы с информацией</a:t>
            </a:r>
            <a:endParaRPr lang="ru-RU" sz="2800" i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© ваш гид в информатике http://info-helper.ru/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6738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41" y="116485"/>
            <a:ext cx="9420550" cy="65969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© ваш гид в информатике http://info-helper.ru/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6152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Виды информации</a:t>
            </a:r>
            <a:endParaRPr lang="ru-RU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084540"/>
              </p:ext>
            </p:extLst>
          </p:nvPr>
        </p:nvGraphicFramePr>
        <p:xfrm>
          <a:off x="971600" y="1628800"/>
          <a:ext cx="7488832" cy="4901988"/>
        </p:xfrm>
        <a:graphic>
          <a:graphicData uri="http://schemas.openxmlformats.org/drawingml/2006/table">
            <a:tbl>
              <a:tblPr firstRow="1" firstCol="1" bandRow="1"/>
              <a:tblGrid>
                <a:gridCol w="3402070"/>
                <a:gridCol w="4086762"/>
              </a:tblGrid>
              <a:tr h="709464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3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21350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 baseline="0" dirty="0">
                          <a:solidFill>
                            <a:srgbClr val="C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По способам восприятия</a:t>
                      </a:r>
                      <a:endParaRPr lang="ru-RU" sz="3200" baseline="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 baseline="0" dirty="0">
                          <a:solidFill>
                            <a:srgbClr val="C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По форме представления</a:t>
                      </a:r>
                      <a:endParaRPr lang="ru-RU" sz="3200" baseline="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2955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aseline="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Визуальная</a:t>
                      </a:r>
                      <a:br>
                        <a:rPr lang="ru-RU" sz="3200" baseline="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</a:br>
                      <a:r>
                        <a:rPr lang="ru-RU" sz="3200" baseline="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Аудиальная</a:t>
                      </a:r>
                      <a:br>
                        <a:rPr lang="ru-RU" sz="3200" baseline="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</a:br>
                      <a:r>
                        <a:rPr lang="ru-RU" sz="3200" baseline="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Тактильная</a:t>
                      </a:r>
                      <a:br>
                        <a:rPr lang="ru-RU" sz="3200" baseline="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</a:br>
                      <a:r>
                        <a:rPr lang="ru-RU" sz="3200" baseline="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Обонятельная</a:t>
                      </a:r>
                      <a:br>
                        <a:rPr lang="ru-RU" sz="3200" baseline="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</a:br>
                      <a:r>
                        <a:rPr lang="ru-RU" sz="3200" baseline="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Вкусовая</a:t>
                      </a:r>
                      <a:endParaRPr lang="ru-RU" sz="3200" baseline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aseline="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Текстовая</a:t>
                      </a:r>
                      <a:br>
                        <a:rPr lang="ru-RU" sz="3200" baseline="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</a:br>
                      <a:r>
                        <a:rPr lang="ru-RU" sz="3200" baseline="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Числовая</a:t>
                      </a:r>
                      <a:br>
                        <a:rPr lang="ru-RU" sz="3200" baseline="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</a:br>
                      <a:r>
                        <a:rPr lang="ru-RU" sz="3200" baseline="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Графическая</a:t>
                      </a:r>
                      <a:br>
                        <a:rPr lang="ru-RU" sz="3200" baseline="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</a:br>
                      <a:r>
                        <a:rPr lang="ru-RU" sz="3200" baseline="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Звуковая</a:t>
                      </a:r>
                      <a:br>
                        <a:rPr lang="ru-RU" sz="3200" baseline="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</a:br>
                      <a:r>
                        <a:rPr lang="ru-RU" sz="3200" baseline="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Комбинированная</a:t>
                      </a:r>
                      <a:endParaRPr lang="ru-RU" sz="3200" baseline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z="1600" dirty="0" smtClean="0"/>
              <a:t>© ваш гид в информатике http://info-helper.ru/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757294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795</TotalTime>
  <Words>118</Words>
  <Application>Microsoft Office PowerPoint</Application>
  <PresentationFormat>Экран (4:3)</PresentationFormat>
  <Paragraphs>22</Paragraphs>
  <Slides>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Волна</vt:lpstr>
      <vt:lpstr>Информация. </vt:lpstr>
      <vt:lpstr>Что вы понимаете под словом “информация” ?</vt:lpstr>
      <vt:lpstr>Информация это</vt:lpstr>
      <vt:lpstr>Запишем в тетрадь</vt:lpstr>
      <vt:lpstr>Презентация PowerPoint</vt:lpstr>
      <vt:lpstr>Виды информации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Информация и ее свойства</dc:title>
  <dc:creator>INNA</dc:creator>
  <cp:lastModifiedBy>Zhukova</cp:lastModifiedBy>
  <cp:revision>31</cp:revision>
  <dcterms:created xsi:type="dcterms:W3CDTF">2009-09-20T12:22:14Z</dcterms:created>
  <dcterms:modified xsi:type="dcterms:W3CDTF">2015-08-30T21:35:13Z</dcterms:modified>
</cp:coreProperties>
</file>