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7C29D-73AF-4FE8-A713-D937139A7DE5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A9672-6A2E-4E39-AB50-D88C04F11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9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9575-832B-45DA-B9D8-3A0A4D2CDB23}" type="datetime1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43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B788-063B-448B-836F-D8C91B6EA1A1}" type="datetime1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59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5D12-10D1-4677-B7CD-83895B91D079}" type="datetime1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6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D2C-ADE2-4F41-8A55-AD43AC65FD32}" type="datetime1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63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9E3-F0D8-4FBC-A3A9-19E81462FD3C}" type="datetime1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0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E651-9506-4063-8D7F-77730CD6B44D}" type="datetime1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2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4A8B-0906-4E68-A5BF-BDC07E190A37}" type="datetime1">
              <a:rPr lang="ru-RU" smtClean="0"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281C-D370-4E04-897C-679002BAC8A4}" type="datetime1">
              <a:rPr lang="ru-RU" smtClean="0"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1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8AFC-DF0B-459B-9B86-3F55744E8073}" type="datetime1">
              <a:rPr lang="ru-RU" smtClean="0"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51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334-9C3D-4B13-A7C5-AC0B6E2A9157}" type="datetime1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2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C034-7249-4FA2-A5E2-CBFE61B35417}" type="datetime1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0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86D93-5C55-4E9C-982F-CA823CA4260C}" type="datetime1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3338-1543-465A-97FB-84E5E4F98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1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90" y="713521"/>
            <a:ext cx="928119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0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" y="980728"/>
            <a:ext cx="8930058" cy="417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4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0" y="980728"/>
            <a:ext cx="9128065" cy="422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8" y="1052736"/>
            <a:ext cx="9136289" cy="422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0" y="908720"/>
            <a:ext cx="913810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6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913505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5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</dc:creator>
  <cp:lastModifiedBy>Екатерина Изосимовна Жукова</cp:lastModifiedBy>
  <cp:revision>2</cp:revision>
  <dcterms:created xsi:type="dcterms:W3CDTF">2013-05-23T05:44:28Z</dcterms:created>
  <dcterms:modified xsi:type="dcterms:W3CDTF">2015-10-06T13:38:51Z</dcterms:modified>
</cp:coreProperties>
</file>